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5"/>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90" r:id="rId64"/>
    <p:sldId id="628" r:id="rId65"/>
    <p:sldId id="668" r:id="rId66"/>
    <p:sldId id="621" r:id="rId67"/>
    <p:sldId id="620" r:id="rId68"/>
    <p:sldId id="671" r:id="rId69"/>
    <p:sldId id="672" r:id="rId70"/>
    <p:sldId id="608" r:id="rId71"/>
    <p:sldId id="669" r:id="rId72"/>
    <p:sldId id="598" r:id="rId73"/>
    <p:sldId id="612" r:id="rId74"/>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 id="690"/>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349" autoAdjust="0"/>
  </p:normalViewPr>
  <p:slideViewPr>
    <p:cSldViewPr snapToGrid="0">
      <p:cViewPr varScale="1">
        <p:scale>
          <a:sx n="47" d="100"/>
          <a:sy n="47" d="100"/>
        </p:scale>
        <p:origin x="306" y="54"/>
      </p:cViewPr>
      <p:guideLst/>
    </p:cSldViewPr>
  </p:slideViewPr>
  <p:notesTextViewPr>
    <p:cViewPr>
      <p:scale>
        <a:sx n="1" d="1"/>
        <a:sy n="1" d="1"/>
      </p:scale>
      <p:origin x="0" y="0"/>
    </p:cViewPr>
  </p:notesTextViewPr>
  <p:sorterViewPr>
    <p:cViewPr varScale="1">
      <p:scale>
        <a:sx n="1" d="1"/>
        <a:sy n="1" d="1"/>
      </p:scale>
      <p:origin x="0" y="-289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2019-03-29</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2019-03-29</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2019-03-29</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2019-03-29</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2019-03-29</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2019-03-29</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v0.18</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2019-03-29</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2019-03-29</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2019-03-29</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2019-03-29</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2019-03-29</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2019-03-29</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2019-03-29</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2019-03-29</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2019-03-29</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2019-03-29</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2019-03-29</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2019-03-29</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2019-03-29</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2019-03-29</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2019-03-29</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2019-03-29</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2019-03-29</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2019-03-29</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2019-03-29</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38726541"/>
              </p:ext>
            </p:extLst>
          </p:nvPr>
        </p:nvGraphicFramePr>
        <p:xfrm>
          <a:off x="296069" y="127422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8" name="Footer Placeholder 4">
            <a:extLst>
              <a:ext uri="{FF2B5EF4-FFF2-40B4-BE49-F238E27FC236}">
                <a16:creationId xmlns:a16="http://schemas.microsoft.com/office/drawing/2014/main" id="{63C40BBC-452F-4F9F-8F6F-C099B3CD9C09}"/>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2019-03-29</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2019-03-29</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74513836"/>
              </p:ext>
            </p:extLst>
          </p:nvPr>
        </p:nvGraphicFramePr>
        <p:xfrm>
          <a:off x="296069" y="140757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8" name="Footer Placeholder 4">
            <a:extLst>
              <a:ext uri="{FF2B5EF4-FFF2-40B4-BE49-F238E27FC236}">
                <a16:creationId xmlns:a16="http://schemas.microsoft.com/office/drawing/2014/main" id="{F2FB87FA-675E-41A7-8ED1-FAC9F55CCC5C}"/>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46)</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2019-03-29</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2D1482-D114-4B62-9D28-A154F61ABD11}"/>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A</a:t>
            </a:r>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3" name="Picture 2">
            <a:extLst>
              <a:ext uri="{FF2B5EF4-FFF2-40B4-BE49-F238E27FC236}">
                <a16:creationId xmlns:a16="http://schemas.microsoft.com/office/drawing/2014/main" id="{0BE21743-34E4-41E6-B615-72F43B7D1D5D}"/>
              </a:ext>
            </a:extLst>
          </p:cNvPr>
          <p:cNvPicPr>
            <a:picLocks noChangeAspect="1"/>
          </p:cNvPicPr>
          <p:nvPr/>
        </p:nvPicPr>
        <p:blipFill>
          <a:blip r:embed="rId3"/>
          <a:stretch>
            <a:fillRect/>
          </a:stretch>
        </p:blipFill>
        <p:spPr>
          <a:xfrm>
            <a:off x="0" y="1733435"/>
            <a:ext cx="17279938" cy="8112184"/>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2019-03-29</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2019-03-29</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2" name="Picture 1">
            <a:extLst>
              <a:ext uri="{FF2B5EF4-FFF2-40B4-BE49-F238E27FC236}">
                <a16:creationId xmlns:a16="http://schemas.microsoft.com/office/drawing/2014/main" id="{75A9C034-CC27-4D53-86A7-3B49D9E6E05F}"/>
              </a:ext>
            </a:extLst>
          </p:cNvPr>
          <p:cNvPicPr>
            <a:picLocks noChangeAspect="1"/>
          </p:cNvPicPr>
          <p:nvPr/>
        </p:nvPicPr>
        <p:blipFill>
          <a:blip r:embed="rId3"/>
          <a:stretch>
            <a:fillRect/>
          </a:stretch>
        </p:blipFill>
        <p:spPr>
          <a:xfrm>
            <a:off x="1137920" y="0"/>
            <a:ext cx="15008426" cy="9720263"/>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2019-03-29</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2019-03-29</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2019-03-29</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p:txBody>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sp>
        <p:nvSpPr>
          <p:cNvPr id="3" name="Date Placeholder 2">
            <a:extLst>
              <a:ext uri="{FF2B5EF4-FFF2-40B4-BE49-F238E27FC236}">
                <a16:creationId xmlns:a16="http://schemas.microsoft.com/office/drawing/2014/main" id="{3BC319AF-131F-46E8-960C-ABF295ED0023}"/>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D93E66D5-3F22-4B09-9753-F81861976668}"/>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pic>
        <p:nvPicPr>
          <p:cNvPr id="6" name="Picture 5">
            <a:extLst>
              <a:ext uri="{FF2B5EF4-FFF2-40B4-BE49-F238E27FC236}">
                <a16:creationId xmlns:a16="http://schemas.microsoft.com/office/drawing/2014/main" id="{B1B2C816-D0BC-4ABB-A1C4-06320FBFE953}"/>
              </a:ext>
            </a:extLst>
          </p:cNvPr>
          <p:cNvPicPr>
            <a:picLocks noChangeAspect="1"/>
          </p:cNvPicPr>
          <p:nvPr/>
        </p:nvPicPr>
        <p:blipFill>
          <a:blip r:embed="rId2"/>
          <a:stretch>
            <a:fillRect/>
          </a:stretch>
        </p:blipFill>
        <p:spPr>
          <a:xfrm>
            <a:off x="704850" y="1388567"/>
            <a:ext cx="11239500" cy="7207147"/>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A0F43-68B4-42E1-988C-837FCBC7C907}"/>
              </a:ext>
            </a:extLst>
          </p:cNvPr>
          <p:cNvSpPr>
            <a:spLocks noGrp="1"/>
          </p:cNvSpPr>
          <p:nvPr>
            <p:ph type="dt" sz="half" idx="10"/>
          </p:nvPr>
        </p:nvSpPr>
        <p:spPr/>
        <p:txBody>
          <a:bodyPr/>
          <a:lstStyle/>
          <a:p>
            <a:fld id="{A54764E6-EFF8-4FC9-B739-FB11DA910CAD}" type="datetime1">
              <a:rPr lang="en-CA" smtClean="0"/>
              <a:t>2019-03-29</a:t>
            </a:fld>
            <a:endParaRPr lang="en-CA" dirty="0"/>
          </a:p>
        </p:txBody>
      </p:sp>
      <p:sp>
        <p:nvSpPr>
          <p:cNvPr id="3" name="Footer Placeholder 2">
            <a:extLst>
              <a:ext uri="{FF2B5EF4-FFF2-40B4-BE49-F238E27FC236}">
                <a16:creationId xmlns:a16="http://schemas.microsoft.com/office/drawing/2014/main" id="{C9B441D3-2690-4653-A960-F6D2F815A104}"/>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spTree>
    <p:extLst>
      <p:ext uri="{BB962C8B-B14F-4D97-AF65-F5344CB8AC3E}">
        <p14:creationId xmlns:p14="http://schemas.microsoft.com/office/powerpoint/2010/main" val="2088798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2019-03-29</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2019-03-29</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2019-03-29</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2019-03-29</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2019-03-29</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2019-03-29</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73</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2019-03-29</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29489</TotalTime>
  <Words>3493</Words>
  <Application>Microsoft Office PowerPoint</Application>
  <PresentationFormat>Custom</PresentationFormat>
  <Paragraphs>653</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(Slide 45)</vt:lpstr>
      <vt:lpstr>High-level did-uri User Scenarios (Slide 46)</vt:lpstr>
      <vt:lpstr> Lower-Level did-uri Use Cases</vt:lpstr>
      <vt:lpstr>DID Document Examples</vt:lpstr>
      <vt:lpstr>Lower-Level did-uri Use Cases: A</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did-uri-spec Grammar</vt:lpstr>
      <vt:lpstr>PowerPoint Presentation</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284</cp:revision>
  <dcterms:created xsi:type="dcterms:W3CDTF">2018-06-12T18:49:04Z</dcterms:created>
  <dcterms:modified xsi:type="dcterms:W3CDTF">2019-03-29T13:10:55Z</dcterms:modified>
</cp:coreProperties>
</file>